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6"/>
  </p:notesMasterIdLst>
  <p:sldIdLst>
    <p:sldId id="270" r:id="rId2"/>
    <p:sldId id="272" r:id="rId3"/>
    <p:sldId id="271" r:id="rId4"/>
    <p:sldId id="257" r:id="rId5"/>
    <p:sldId id="268" r:id="rId6"/>
    <p:sldId id="258" r:id="rId7"/>
    <p:sldId id="269" r:id="rId8"/>
    <p:sldId id="259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6EA9"/>
    <a:srgbClr val="F8763C"/>
    <a:srgbClr val="FF48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82258" autoAdjust="0"/>
  </p:normalViewPr>
  <p:slideViewPr>
    <p:cSldViewPr>
      <p:cViewPr varScale="1">
        <p:scale>
          <a:sx n="62" d="100"/>
          <a:sy n="62" d="100"/>
        </p:scale>
        <p:origin x="159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95EAC3-53E6-4DC4-805F-507A9448F3C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B1A49A-66C1-4669-A8CA-4565C90A260E}">
      <dgm:prSet phldrT="[Text]"/>
      <dgm:spPr>
        <a:solidFill>
          <a:srgbClr val="C66EA9"/>
        </a:solidFill>
      </dgm:spPr>
      <dgm:t>
        <a:bodyPr/>
        <a:lstStyle/>
        <a:p>
          <a:r>
            <a:rPr lang="en-US" dirty="0" smtClean="0"/>
            <a:t>.</a:t>
          </a:r>
          <a:endParaRPr lang="en-US" dirty="0"/>
        </a:p>
      </dgm:t>
    </dgm:pt>
    <dgm:pt modelId="{3E117270-0B88-452E-97C0-EC77D345B755}" type="parTrans" cxnId="{35D0A5F6-BCE3-4F20-8239-4259B2EA25A0}">
      <dgm:prSet/>
      <dgm:spPr/>
      <dgm:t>
        <a:bodyPr/>
        <a:lstStyle/>
        <a:p>
          <a:endParaRPr lang="en-US"/>
        </a:p>
      </dgm:t>
    </dgm:pt>
    <dgm:pt modelId="{0609E0A6-A2B3-4357-A75D-21C9E9F14C44}" type="sibTrans" cxnId="{35D0A5F6-BCE3-4F20-8239-4259B2EA25A0}">
      <dgm:prSet/>
      <dgm:spPr/>
      <dgm:t>
        <a:bodyPr/>
        <a:lstStyle/>
        <a:p>
          <a:endParaRPr lang="en-US"/>
        </a:p>
      </dgm:t>
    </dgm:pt>
    <dgm:pt modelId="{4A774597-C2AB-43BA-9FED-BF49A90B3E70}">
      <dgm:prSet phldrT="[Text]"/>
      <dgm:spPr/>
      <dgm:t>
        <a:bodyPr/>
        <a:lstStyle/>
        <a:p>
          <a:r>
            <a:rPr lang="en-US" b="1" dirty="0" smtClean="0"/>
            <a:t>Traumas to the Brain(head injury)</a:t>
          </a:r>
          <a:endParaRPr lang="en-US" b="1" dirty="0"/>
        </a:p>
      </dgm:t>
    </dgm:pt>
    <dgm:pt modelId="{1FC60024-2C6C-4C28-AD7D-235E52ED0DE3}" type="parTrans" cxnId="{2E995401-1095-40AB-92C9-E8D40774B555}">
      <dgm:prSet/>
      <dgm:spPr/>
      <dgm:t>
        <a:bodyPr/>
        <a:lstStyle/>
        <a:p>
          <a:endParaRPr lang="en-US"/>
        </a:p>
      </dgm:t>
    </dgm:pt>
    <dgm:pt modelId="{9C87E2AF-4224-4813-B531-C6E0EF4AE747}" type="sibTrans" cxnId="{2E995401-1095-40AB-92C9-E8D40774B555}">
      <dgm:prSet/>
      <dgm:spPr/>
      <dgm:t>
        <a:bodyPr/>
        <a:lstStyle/>
        <a:p>
          <a:endParaRPr lang="en-US"/>
        </a:p>
      </dgm:t>
    </dgm:pt>
    <dgm:pt modelId="{85327A87-D601-4D32-87F8-FD1C4C4A4E30}">
      <dgm:prSet phldrT="[Text]"/>
      <dgm:spPr>
        <a:solidFill>
          <a:srgbClr val="C66EA9"/>
        </a:solidFill>
      </dgm:spPr>
      <dgm:t>
        <a:bodyPr/>
        <a:lstStyle/>
        <a:p>
          <a:r>
            <a:rPr lang="en-US" dirty="0" smtClean="0"/>
            <a:t>.</a:t>
          </a:r>
          <a:endParaRPr lang="en-US" dirty="0"/>
        </a:p>
      </dgm:t>
    </dgm:pt>
    <dgm:pt modelId="{653E603A-08BE-4025-ABED-E155404CBA1A}" type="parTrans" cxnId="{097C8D29-4562-44E7-A4E4-2C58EA1A93B1}">
      <dgm:prSet/>
      <dgm:spPr/>
      <dgm:t>
        <a:bodyPr/>
        <a:lstStyle/>
        <a:p>
          <a:endParaRPr lang="en-US"/>
        </a:p>
      </dgm:t>
    </dgm:pt>
    <dgm:pt modelId="{23238C06-CF44-4CA2-9863-2A3F2D9BB9FE}" type="sibTrans" cxnId="{097C8D29-4562-44E7-A4E4-2C58EA1A93B1}">
      <dgm:prSet/>
      <dgm:spPr/>
      <dgm:t>
        <a:bodyPr/>
        <a:lstStyle/>
        <a:p>
          <a:endParaRPr lang="en-US"/>
        </a:p>
      </dgm:t>
    </dgm:pt>
    <dgm:pt modelId="{D34725D1-7A64-449C-9C3D-12890C54E12F}">
      <dgm:prSet phldrT="[Text]"/>
      <dgm:spPr/>
      <dgm:t>
        <a:bodyPr/>
        <a:lstStyle/>
        <a:p>
          <a:r>
            <a:rPr lang="en-US" b="1" dirty="0" smtClean="0"/>
            <a:t>Alcohol or drugs addiction </a:t>
          </a:r>
          <a:endParaRPr lang="en-US" b="1" dirty="0"/>
        </a:p>
      </dgm:t>
    </dgm:pt>
    <dgm:pt modelId="{076F46F8-FF5A-43E7-A26A-A278198BBE00}" type="parTrans" cxnId="{220B05E8-543C-4CBA-9929-07488A739301}">
      <dgm:prSet/>
      <dgm:spPr/>
      <dgm:t>
        <a:bodyPr/>
        <a:lstStyle/>
        <a:p>
          <a:endParaRPr lang="en-US"/>
        </a:p>
      </dgm:t>
    </dgm:pt>
    <dgm:pt modelId="{1C69973A-B7FD-4BFE-A2B9-7829D7039F24}" type="sibTrans" cxnId="{220B05E8-543C-4CBA-9929-07488A739301}">
      <dgm:prSet/>
      <dgm:spPr/>
      <dgm:t>
        <a:bodyPr/>
        <a:lstStyle/>
        <a:p>
          <a:endParaRPr lang="en-US"/>
        </a:p>
      </dgm:t>
    </dgm:pt>
    <dgm:pt modelId="{93A169AB-BF93-40AC-82A1-7D9AE6F8A131}">
      <dgm:prSet phldrT="[Text]"/>
      <dgm:spPr>
        <a:solidFill>
          <a:srgbClr val="C66EA9"/>
        </a:solidFill>
      </dgm:spPr>
      <dgm:t>
        <a:bodyPr/>
        <a:lstStyle/>
        <a:p>
          <a:r>
            <a:rPr lang="en-US" smtClean="0"/>
            <a:t>.</a:t>
          </a:r>
          <a:endParaRPr lang="en-US" dirty="0"/>
        </a:p>
      </dgm:t>
    </dgm:pt>
    <dgm:pt modelId="{94B1EE3B-49D6-4867-9883-6C6D246B2DF1}" type="parTrans" cxnId="{87B38DDC-4C54-408B-BE99-FA598126D05D}">
      <dgm:prSet/>
      <dgm:spPr/>
      <dgm:t>
        <a:bodyPr/>
        <a:lstStyle/>
        <a:p>
          <a:endParaRPr lang="en-US"/>
        </a:p>
      </dgm:t>
    </dgm:pt>
    <dgm:pt modelId="{397DEA8F-C017-46A8-8AA6-3628D956F892}" type="sibTrans" cxnId="{87B38DDC-4C54-408B-BE99-FA598126D05D}">
      <dgm:prSet/>
      <dgm:spPr/>
      <dgm:t>
        <a:bodyPr/>
        <a:lstStyle/>
        <a:p>
          <a:endParaRPr lang="en-US"/>
        </a:p>
      </dgm:t>
    </dgm:pt>
    <dgm:pt modelId="{277A1807-F8A2-4CE8-B956-F2DAD7340766}">
      <dgm:prSet phldrT="[Text]"/>
      <dgm:spPr/>
      <dgm:t>
        <a:bodyPr/>
        <a:lstStyle/>
        <a:p>
          <a:r>
            <a:rPr lang="en-US" b="1" dirty="0" smtClean="0"/>
            <a:t>Vitamin deficiencies( </a:t>
          </a:r>
          <a:r>
            <a:rPr lang="en-US" b="1" dirty="0" err="1" smtClean="0"/>
            <a:t>vit</a:t>
          </a:r>
          <a:r>
            <a:rPr lang="en-US" b="1" dirty="0" smtClean="0"/>
            <a:t>. B, D)</a:t>
          </a:r>
          <a:endParaRPr lang="en-US" b="1" dirty="0"/>
        </a:p>
      </dgm:t>
    </dgm:pt>
    <dgm:pt modelId="{C9004617-D752-48AA-BA15-C0F576D537E3}" type="parTrans" cxnId="{1BCBE750-4B06-4454-B589-63376065AE98}">
      <dgm:prSet/>
      <dgm:spPr/>
      <dgm:t>
        <a:bodyPr/>
        <a:lstStyle/>
        <a:p>
          <a:endParaRPr lang="en-US"/>
        </a:p>
      </dgm:t>
    </dgm:pt>
    <dgm:pt modelId="{84C4FABB-1DD6-4B9B-A187-857E2B3C23EB}" type="sibTrans" cxnId="{1BCBE750-4B06-4454-B589-63376065AE98}">
      <dgm:prSet/>
      <dgm:spPr/>
      <dgm:t>
        <a:bodyPr/>
        <a:lstStyle/>
        <a:p>
          <a:endParaRPr lang="en-US"/>
        </a:p>
      </dgm:t>
    </dgm:pt>
    <dgm:pt modelId="{0AEE3237-E2F6-4B10-BDB4-C44C7191C8B0}" type="pres">
      <dgm:prSet presAssocID="{D095EAC3-53E6-4DC4-805F-507A9448F3C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117C1A-98B2-449F-A060-9BA3D6E69762}" type="pres">
      <dgm:prSet presAssocID="{D2B1A49A-66C1-4669-A8CA-4565C90A260E}" presName="composite" presStyleCnt="0"/>
      <dgm:spPr/>
    </dgm:pt>
    <dgm:pt modelId="{EBB8CB42-D8CD-40DA-825F-2E22E9ABDA6F}" type="pres">
      <dgm:prSet presAssocID="{D2B1A49A-66C1-4669-A8CA-4565C90A260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3293E4-2FD8-408A-A20D-B99EBC6C63FD}" type="pres">
      <dgm:prSet presAssocID="{D2B1A49A-66C1-4669-A8CA-4565C90A260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452F55-2C29-446F-85EC-599E852BBC29}" type="pres">
      <dgm:prSet presAssocID="{0609E0A6-A2B3-4357-A75D-21C9E9F14C44}" presName="sp" presStyleCnt="0"/>
      <dgm:spPr/>
    </dgm:pt>
    <dgm:pt modelId="{C95F4C69-E9E9-420A-AD2E-A4BFDE75CE8B}" type="pres">
      <dgm:prSet presAssocID="{85327A87-D601-4D32-87F8-FD1C4C4A4E30}" presName="composite" presStyleCnt="0"/>
      <dgm:spPr/>
    </dgm:pt>
    <dgm:pt modelId="{D21FA772-B965-4561-95CB-F7E3EB25F6AD}" type="pres">
      <dgm:prSet presAssocID="{85327A87-D601-4D32-87F8-FD1C4C4A4E3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976469-3B27-4E19-AFD1-CA428FB4417B}" type="pres">
      <dgm:prSet presAssocID="{85327A87-D601-4D32-87F8-FD1C4C4A4E3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17E4BD-E36D-45F0-85A0-EB84FA6CCAD4}" type="pres">
      <dgm:prSet presAssocID="{23238C06-CF44-4CA2-9863-2A3F2D9BB9FE}" presName="sp" presStyleCnt="0"/>
      <dgm:spPr/>
    </dgm:pt>
    <dgm:pt modelId="{A47D6DA2-2ADD-4061-B4BF-D700946386EE}" type="pres">
      <dgm:prSet presAssocID="{93A169AB-BF93-40AC-82A1-7D9AE6F8A131}" presName="composite" presStyleCnt="0"/>
      <dgm:spPr/>
    </dgm:pt>
    <dgm:pt modelId="{E578E1C7-0800-48A5-ADB5-7C854B410C68}" type="pres">
      <dgm:prSet presAssocID="{93A169AB-BF93-40AC-82A1-7D9AE6F8A13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1C93D8-021A-47A3-A102-1970DFFBAA8F}" type="pres">
      <dgm:prSet presAssocID="{93A169AB-BF93-40AC-82A1-7D9AE6F8A13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F18F0A-6761-4DC1-A83B-9E14A263158E}" type="presOf" srcId="{93A169AB-BF93-40AC-82A1-7D9AE6F8A131}" destId="{E578E1C7-0800-48A5-ADB5-7C854B410C68}" srcOrd="0" destOrd="0" presId="urn:microsoft.com/office/officeart/2005/8/layout/chevron2"/>
    <dgm:cxn modelId="{87B38DDC-4C54-408B-BE99-FA598126D05D}" srcId="{D095EAC3-53E6-4DC4-805F-507A9448F3C6}" destId="{93A169AB-BF93-40AC-82A1-7D9AE6F8A131}" srcOrd="2" destOrd="0" parTransId="{94B1EE3B-49D6-4867-9883-6C6D246B2DF1}" sibTransId="{397DEA8F-C017-46A8-8AA6-3628D956F892}"/>
    <dgm:cxn modelId="{097C8D29-4562-44E7-A4E4-2C58EA1A93B1}" srcId="{D095EAC3-53E6-4DC4-805F-507A9448F3C6}" destId="{85327A87-D601-4D32-87F8-FD1C4C4A4E30}" srcOrd="1" destOrd="0" parTransId="{653E603A-08BE-4025-ABED-E155404CBA1A}" sibTransId="{23238C06-CF44-4CA2-9863-2A3F2D9BB9FE}"/>
    <dgm:cxn modelId="{5ABEB06D-3BD5-46BE-A466-5C7393D4C11E}" type="presOf" srcId="{D2B1A49A-66C1-4669-A8CA-4565C90A260E}" destId="{EBB8CB42-D8CD-40DA-825F-2E22E9ABDA6F}" srcOrd="0" destOrd="0" presId="urn:microsoft.com/office/officeart/2005/8/layout/chevron2"/>
    <dgm:cxn modelId="{96E02560-1749-4A33-8BE8-2B0B249FAC79}" type="presOf" srcId="{D095EAC3-53E6-4DC4-805F-507A9448F3C6}" destId="{0AEE3237-E2F6-4B10-BDB4-C44C7191C8B0}" srcOrd="0" destOrd="0" presId="urn:microsoft.com/office/officeart/2005/8/layout/chevron2"/>
    <dgm:cxn modelId="{1BA590A7-62EB-4AC8-B6FE-AC0486C95B60}" type="presOf" srcId="{4A774597-C2AB-43BA-9FED-BF49A90B3E70}" destId="{973293E4-2FD8-408A-A20D-B99EBC6C63FD}" srcOrd="0" destOrd="0" presId="urn:microsoft.com/office/officeart/2005/8/layout/chevron2"/>
    <dgm:cxn modelId="{8B3A9701-B775-4FC8-8063-4585FC99C70C}" type="presOf" srcId="{85327A87-D601-4D32-87F8-FD1C4C4A4E30}" destId="{D21FA772-B965-4561-95CB-F7E3EB25F6AD}" srcOrd="0" destOrd="0" presId="urn:microsoft.com/office/officeart/2005/8/layout/chevron2"/>
    <dgm:cxn modelId="{35D0A5F6-BCE3-4F20-8239-4259B2EA25A0}" srcId="{D095EAC3-53E6-4DC4-805F-507A9448F3C6}" destId="{D2B1A49A-66C1-4669-A8CA-4565C90A260E}" srcOrd="0" destOrd="0" parTransId="{3E117270-0B88-452E-97C0-EC77D345B755}" sibTransId="{0609E0A6-A2B3-4357-A75D-21C9E9F14C44}"/>
    <dgm:cxn modelId="{91FBF79E-99B1-45AC-8AFE-27E4A4801DDE}" type="presOf" srcId="{D34725D1-7A64-449C-9C3D-12890C54E12F}" destId="{88976469-3B27-4E19-AFD1-CA428FB4417B}" srcOrd="0" destOrd="0" presId="urn:microsoft.com/office/officeart/2005/8/layout/chevron2"/>
    <dgm:cxn modelId="{2E995401-1095-40AB-92C9-E8D40774B555}" srcId="{D2B1A49A-66C1-4669-A8CA-4565C90A260E}" destId="{4A774597-C2AB-43BA-9FED-BF49A90B3E70}" srcOrd="0" destOrd="0" parTransId="{1FC60024-2C6C-4C28-AD7D-235E52ED0DE3}" sibTransId="{9C87E2AF-4224-4813-B531-C6E0EF4AE747}"/>
    <dgm:cxn modelId="{220B05E8-543C-4CBA-9929-07488A739301}" srcId="{85327A87-D601-4D32-87F8-FD1C4C4A4E30}" destId="{D34725D1-7A64-449C-9C3D-12890C54E12F}" srcOrd="0" destOrd="0" parTransId="{076F46F8-FF5A-43E7-A26A-A278198BBE00}" sibTransId="{1C69973A-B7FD-4BFE-A2B9-7829D7039F24}"/>
    <dgm:cxn modelId="{38A282E2-BDDD-48C9-8293-A3147280ECA2}" type="presOf" srcId="{277A1807-F8A2-4CE8-B956-F2DAD7340766}" destId="{E61C93D8-021A-47A3-A102-1970DFFBAA8F}" srcOrd="0" destOrd="0" presId="urn:microsoft.com/office/officeart/2005/8/layout/chevron2"/>
    <dgm:cxn modelId="{1BCBE750-4B06-4454-B589-63376065AE98}" srcId="{93A169AB-BF93-40AC-82A1-7D9AE6F8A131}" destId="{277A1807-F8A2-4CE8-B956-F2DAD7340766}" srcOrd="0" destOrd="0" parTransId="{C9004617-D752-48AA-BA15-C0F576D537E3}" sibTransId="{84C4FABB-1DD6-4B9B-A187-857E2B3C23EB}"/>
    <dgm:cxn modelId="{E7D9AD7D-EE18-464A-BDED-8F4ADE8BBFF9}" type="presParOf" srcId="{0AEE3237-E2F6-4B10-BDB4-C44C7191C8B0}" destId="{0C117C1A-98B2-449F-A060-9BA3D6E69762}" srcOrd="0" destOrd="0" presId="urn:microsoft.com/office/officeart/2005/8/layout/chevron2"/>
    <dgm:cxn modelId="{B3936E16-BC8B-45F5-A615-D8BDEC5B94C6}" type="presParOf" srcId="{0C117C1A-98B2-449F-A060-9BA3D6E69762}" destId="{EBB8CB42-D8CD-40DA-825F-2E22E9ABDA6F}" srcOrd="0" destOrd="0" presId="urn:microsoft.com/office/officeart/2005/8/layout/chevron2"/>
    <dgm:cxn modelId="{B4604EF4-E950-45FF-ACE7-BBDE2DBDFD97}" type="presParOf" srcId="{0C117C1A-98B2-449F-A060-9BA3D6E69762}" destId="{973293E4-2FD8-408A-A20D-B99EBC6C63FD}" srcOrd="1" destOrd="0" presId="urn:microsoft.com/office/officeart/2005/8/layout/chevron2"/>
    <dgm:cxn modelId="{7846B516-E050-409B-8737-175AAFD1DF41}" type="presParOf" srcId="{0AEE3237-E2F6-4B10-BDB4-C44C7191C8B0}" destId="{08452F55-2C29-446F-85EC-599E852BBC29}" srcOrd="1" destOrd="0" presId="urn:microsoft.com/office/officeart/2005/8/layout/chevron2"/>
    <dgm:cxn modelId="{3AEE6BED-4019-4AC7-AB43-D4039CE3FB74}" type="presParOf" srcId="{0AEE3237-E2F6-4B10-BDB4-C44C7191C8B0}" destId="{C95F4C69-E9E9-420A-AD2E-A4BFDE75CE8B}" srcOrd="2" destOrd="0" presId="urn:microsoft.com/office/officeart/2005/8/layout/chevron2"/>
    <dgm:cxn modelId="{0CBE9E55-8236-4692-A840-64655F3182CC}" type="presParOf" srcId="{C95F4C69-E9E9-420A-AD2E-A4BFDE75CE8B}" destId="{D21FA772-B965-4561-95CB-F7E3EB25F6AD}" srcOrd="0" destOrd="0" presId="urn:microsoft.com/office/officeart/2005/8/layout/chevron2"/>
    <dgm:cxn modelId="{36F21AB0-BB35-4803-8E83-0F6A5063018D}" type="presParOf" srcId="{C95F4C69-E9E9-420A-AD2E-A4BFDE75CE8B}" destId="{88976469-3B27-4E19-AFD1-CA428FB4417B}" srcOrd="1" destOrd="0" presId="urn:microsoft.com/office/officeart/2005/8/layout/chevron2"/>
    <dgm:cxn modelId="{CA5E80BE-60B1-4E71-A0CA-00BE8E8DDCC6}" type="presParOf" srcId="{0AEE3237-E2F6-4B10-BDB4-C44C7191C8B0}" destId="{EA17E4BD-E36D-45F0-85A0-EB84FA6CCAD4}" srcOrd="3" destOrd="0" presId="urn:microsoft.com/office/officeart/2005/8/layout/chevron2"/>
    <dgm:cxn modelId="{1B2E9AB5-7BE1-4E38-B0C2-C19E25E1BF04}" type="presParOf" srcId="{0AEE3237-E2F6-4B10-BDB4-C44C7191C8B0}" destId="{A47D6DA2-2ADD-4061-B4BF-D700946386EE}" srcOrd="4" destOrd="0" presId="urn:microsoft.com/office/officeart/2005/8/layout/chevron2"/>
    <dgm:cxn modelId="{4C2AE5CF-138B-4CE9-AF41-DB3F5EA5DAB2}" type="presParOf" srcId="{A47D6DA2-2ADD-4061-B4BF-D700946386EE}" destId="{E578E1C7-0800-48A5-ADB5-7C854B410C68}" srcOrd="0" destOrd="0" presId="urn:microsoft.com/office/officeart/2005/8/layout/chevron2"/>
    <dgm:cxn modelId="{D0DEB104-F346-4944-98DD-5DE38619558F}" type="presParOf" srcId="{A47D6DA2-2ADD-4061-B4BF-D700946386EE}" destId="{E61C93D8-021A-47A3-A102-1970DFFBAA8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7A1BBE-5214-4666-9EBD-A37E0B47B70B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7732B985-9F4F-4FD3-ADA1-4C83C1FE5144}">
      <dgm:prSet phldrT="[Text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800" b="1" dirty="0" smtClean="0"/>
            <a:t>Employment Status </a:t>
          </a:r>
          <a:endParaRPr lang="en-US" sz="2800" b="1" dirty="0"/>
        </a:p>
      </dgm:t>
    </dgm:pt>
    <dgm:pt modelId="{18DFD50C-9EE6-4769-9032-8663C53CAA28}" type="parTrans" cxnId="{42AE52DA-00DE-4A46-9A9D-3E9DCAC195C4}">
      <dgm:prSet/>
      <dgm:spPr/>
      <dgm:t>
        <a:bodyPr/>
        <a:lstStyle/>
        <a:p>
          <a:endParaRPr lang="en-US"/>
        </a:p>
      </dgm:t>
    </dgm:pt>
    <dgm:pt modelId="{74360162-2DEF-4D52-B224-B9DAE701CD06}" type="sibTrans" cxnId="{42AE52DA-00DE-4A46-9A9D-3E9DCAC195C4}">
      <dgm:prSet/>
      <dgm:spPr/>
      <dgm:t>
        <a:bodyPr/>
        <a:lstStyle/>
        <a:p>
          <a:endParaRPr lang="en-US"/>
        </a:p>
      </dgm:t>
    </dgm:pt>
    <dgm:pt modelId="{15DEB456-452A-444A-A827-BB556E2D1F7A}">
      <dgm:prSet phldrT="[Text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3200" b="1" dirty="0" smtClean="0"/>
            <a:t>Living Condition </a:t>
          </a:r>
          <a:endParaRPr lang="en-US" sz="3200" b="1" dirty="0"/>
        </a:p>
      </dgm:t>
    </dgm:pt>
    <dgm:pt modelId="{FEE76AA8-8BAF-486C-A1F4-06FE48350E18}" type="parTrans" cxnId="{FB6B3EEB-25B8-417D-9320-A036F8A8B023}">
      <dgm:prSet/>
      <dgm:spPr/>
      <dgm:t>
        <a:bodyPr/>
        <a:lstStyle/>
        <a:p>
          <a:endParaRPr lang="en-US"/>
        </a:p>
      </dgm:t>
    </dgm:pt>
    <dgm:pt modelId="{2784B158-5037-4FF5-858A-9CF725E7E812}" type="sibTrans" cxnId="{FB6B3EEB-25B8-417D-9320-A036F8A8B023}">
      <dgm:prSet/>
      <dgm:spPr/>
      <dgm:t>
        <a:bodyPr/>
        <a:lstStyle/>
        <a:p>
          <a:endParaRPr lang="en-US"/>
        </a:p>
      </dgm:t>
    </dgm:pt>
    <dgm:pt modelId="{60156D5A-6AC9-4CB4-9676-730F26E45750}">
      <dgm:prSet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800" b="1" dirty="0" smtClean="0"/>
            <a:t>Family &amp; Community Support</a:t>
          </a:r>
          <a:endParaRPr lang="en-US" sz="2800" b="1" dirty="0"/>
        </a:p>
      </dgm:t>
    </dgm:pt>
    <dgm:pt modelId="{FB9D7F80-EC73-4F43-BFD1-CBE0FA2C53D2}" type="parTrans" cxnId="{07E784B7-C022-46AE-8AEC-9DAD77BCAC75}">
      <dgm:prSet/>
      <dgm:spPr/>
      <dgm:t>
        <a:bodyPr/>
        <a:lstStyle/>
        <a:p>
          <a:endParaRPr lang="en-US"/>
        </a:p>
      </dgm:t>
    </dgm:pt>
    <dgm:pt modelId="{2202F85D-CFC8-4CB0-B35A-114748B8BF6D}" type="sibTrans" cxnId="{07E784B7-C022-46AE-8AEC-9DAD77BCAC75}">
      <dgm:prSet/>
      <dgm:spPr/>
      <dgm:t>
        <a:bodyPr/>
        <a:lstStyle/>
        <a:p>
          <a:endParaRPr lang="en-US"/>
        </a:p>
      </dgm:t>
    </dgm:pt>
    <dgm:pt modelId="{0C02B010-E6D2-4585-A42C-EBCDD01E2235}" type="pres">
      <dgm:prSet presAssocID="{F77A1BBE-5214-4666-9EBD-A37E0B47B70B}" presName="compositeShape" presStyleCnt="0">
        <dgm:presLayoutVars>
          <dgm:dir/>
          <dgm:resizeHandles/>
        </dgm:presLayoutVars>
      </dgm:prSet>
      <dgm:spPr/>
    </dgm:pt>
    <dgm:pt modelId="{C6F83892-69AB-4EB8-A3E3-8B0D99908E1E}" type="pres">
      <dgm:prSet presAssocID="{F77A1BBE-5214-4666-9EBD-A37E0B47B70B}" presName="pyramid" presStyleLbl="node1" presStyleIdx="0" presStyleCnt="1"/>
      <dgm:spPr>
        <a:solidFill>
          <a:srgbClr val="C66EA9"/>
        </a:solidFill>
      </dgm:spPr>
    </dgm:pt>
    <dgm:pt modelId="{F51422A7-803A-49C8-8CD5-A10B509E2AE9}" type="pres">
      <dgm:prSet presAssocID="{F77A1BBE-5214-4666-9EBD-A37E0B47B70B}" presName="theList" presStyleCnt="0"/>
      <dgm:spPr/>
    </dgm:pt>
    <dgm:pt modelId="{A9673411-34D6-4767-BF98-3BF2DF1B07D8}" type="pres">
      <dgm:prSet presAssocID="{7732B985-9F4F-4FD3-ADA1-4C83C1FE514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8A2CB1-7453-4757-A041-87A3A330A2CD}" type="pres">
      <dgm:prSet presAssocID="{7732B985-9F4F-4FD3-ADA1-4C83C1FE5144}" presName="aSpace" presStyleCnt="0"/>
      <dgm:spPr/>
    </dgm:pt>
    <dgm:pt modelId="{D011E732-FCA9-476E-A23E-7D976AB5AB1B}" type="pres">
      <dgm:prSet presAssocID="{60156D5A-6AC9-4CB4-9676-730F26E45750}" presName="aNode" presStyleLbl="fgAcc1" presStyleIdx="1" presStyleCnt="3" custScaleX="1230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1D7017-405C-4F27-AFD3-19CA3B087EBC}" type="pres">
      <dgm:prSet presAssocID="{60156D5A-6AC9-4CB4-9676-730F26E45750}" presName="aSpace" presStyleCnt="0"/>
      <dgm:spPr/>
    </dgm:pt>
    <dgm:pt modelId="{74CB444F-CEE7-402B-BD07-C759DD426DA0}" type="pres">
      <dgm:prSet presAssocID="{15DEB456-452A-444A-A827-BB556E2D1F7A}" presName="aNode" presStyleLbl="fgAcc1" presStyleIdx="2" presStyleCnt="3" custScaleX="1571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987BEC-2EC8-493F-A50F-5E6AB3F2A9FC}" type="pres">
      <dgm:prSet presAssocID="{15DEB456-452A-444A-A827-BB556E2D1F7A}" presName="aSpace" presStyleCnt="0"/>
      <dgm:spPr/>
    </dgm:pt>
  </dgm:ptLst>
  <dgm:cxnLst>
    <dgm:cxn modelId="{020D6E18-AB18-468F-B89D-2760ADB6DB13}" type="presOf" srcId="{15DEB456-452A-444A-A827-BB556E2D1F7A}" destId="{74CB444F-CEE7-402B-BD07-C759DD426DA0}" srcOrd="0" destOrd="0" presId="urn:microsoft.com/office/officeart/2005/8/layout/pyramid2"/>
    <dgm:cxn modelId="{07E784B7-C022-46AE-8AEC-9DAD77BCAC75}" srcId="{F77A1BBE-5214-4666-9EBD-A37E0B47B70B}" destId="{60156D5A-6AC9-4CB4-9676-730F26E45750}" srcOrd="1" destOrd="0" parTransId="{FB9D7F80-EC73-4F43-BFD1-CBE0FA2C53D2}" sibTransId="{2202F85D-CFC8-4CB0-B35A-114748B8BF6D}"/>
    <dgm:cxn modelId="{17EDD7F5-3D35-42FF-8391-17F07FDB0AEB}" type="presOf" srcId="{F77A1BBE-5214-4666-9EBD-A37E0B47B70B}" destId="{0C02B010-E6D2-4585-A42C-EBCDD01E2235}" srcOrd="0" destOrd="0" presId="urn:microsoft.com/office/officeart/2005/8/layout/pyramid2"/>
    <dgm:cxn modelId="{559DF3DB-5388-4375-9AB8-00E3899C0B49}" type="presOf" srcId="{60156D5A-6AC9-4CB4-9676-730F26E45750}" destId="{D011E732-FCA9-476E-A23E-7D976AB5AB1B}" srcOrd="0" destOrd="0" presId="urn:microsoft.com/office/officeart/2005/8/layout/pyramid2"/>
    <dgm:cxn modelId="{F9072786-4D0F-47A4-A235-7393C32D1A9F}" type="presOf" srcId="{7732B985-9F4F-4FD3-ADA1-4C83C1FE5144}" destId="{A9673411-34D6-4767-BF98-3BF2DF1B07D8}" srcOrd="0" destOrd="0" presId="urn:microsoft.com/office/officeart/2005/8/layout/pyramid2"/>
    <dgm:cxn modelId="{FB6B3EEB-25B8-417D-9320-A036F8A8B023}" srcId="{F77A1BBE-5214-4666-9EBD-A37E0B47B70B}" destId="{15DEB456-452A-444A-A827-BB556E2D1F7A}" srcOrd="2" destOrd="0" parTransId="{FEE76AA8-8BAF-486C-A1F4-06FE48350E18}" sibTransId="{2784B158-5037-4FF5-858A-9CF725E7E812}"/>
    <dgm:cxn modelId="{42AE52DA-00DE-4A46-9A9D-3E9DCAC195C4}" srcId="{F77A1BBE-5214-4666-9EBD-A37E0B47B70B}" destId="{7732B985-9F4F-4FD3-ADA1-4C83C1FE5144}" srcOrd="0" destOrd="0" parTransId="{18DFD50C-9EE6-4769-9032-8663C53CAA28}" sibTransId="{74360162-2DEF-4D52-B224-B9DAE701CD06}"/>
    <dgm:cxn modelId="{6D9DC747-83B2-4E97-807B-8579146D6B33}" type="presParOf" srcId="{0C02B010-E6D2-4585-A42C-EBCDD01E2235}" destId="{C6F83892-69AB-4EB8-A3E3-8B0D99908E1E}" srcOrd="0" destOrd="0" presId="urn:microsoft.com/office/officeart/2005/8/layout/pyramid2"/>
    <dgm:cxn modelId="{653C9C7C-B614-425F-B9CA-1D5193E2DEFA}" type="presParOf" srcId="{0C02B010-E6D2-4585-A42C-EBCDD01E2235}" destId="{F51422A7-803A-49C8-8CD5-A10B509E2AE9}" srcOrd="1" destOrd="0" presId="urn:microsoft.com/office/officeart/2005/8/layout/pyramid2"/>
    <dgm:cxn modelId="{88011D65-BB71-4402-81BA-590E195921E0}" type="presParOf" srcId="{F51422A7-803A-49C8-8CD5-A10B509E2AE9}" destId="{A9673411-34D6-4767-BF98-3BF2DF1B07D8}" srcOrd="0" destOrd="0" presId="urn:microsoft.com/office/officeart/2005/8/layout/pyramid2"/>
    <dgm:cxn modelId="{B6A27423-F45C-4693-A885-C3EF35A1F063}" type="presParOf" srcId="{F51422A7-803A-49C8-8CD5-A10B509E2AE9}" destId="{EC8A2CB1-7453-4757-A041-87A3A330A2CD}" srcOrd="1" destOrd="0" presId="urn:microsoft.com/office/officeart/2005/8/layout/pyramid2"/>
    <dgm:cxn modelId="{B870D3A6-4CBC-4F8F-952C-028E318CC712}" type="presParOf" srcId="{F51422A7-803A-49C8-8CD5-A10B509E2AE9}" destId="{D011E732-FCA9-476E-A23E-7D976AB5AB1B}" srcOrd="2" destOrd="0" presId="urn:microsoft.com/office/officeart/2005/8/layout/pyramid2"/>
    <dgm:cxn modelId="{DE8419A0-3E02-49D6-8B80-F49BBBA2CA0B}" type="presParOf" srcId="{F51422A7-803A-49C8-8CD5-A10B509E2AE9}" destId="{4F1D7017-405C-4F27-AFD3-19CA3B087EBC}" srcOrd="3" destOrd="0" presId="urn:microsoft.com/office/officeart/2005/8/layout/pyramid2"/>
    <dgm:cxn modelId="{F4FB1895-7FCB-4DAE-80C0-BD709413C2F6}" type="presParOf" srcId="{F51422A7-803A-49C8-8CD5-A10B509E2AE9}" destId="{74CB444F-CEE7-402B-BD07-C759DD426DA0}" srcOrd="4" destOrd="0" presId="urn:microsoft.com/office/officeart/2005/8/layout/pyramid2"/>
    <dgm:cxn modelId="{8A56AF97-D2BF-4A82-B818-78657FB91D52}" type="presParOf" srcId="{F51422A7-803A-49C8-8CD5-A10B509E2AE9}" destId="{A8987BEC-2EC8-493F-A50F-5E6AB3F2A9F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9AFCEF-AE6C-4A94-B4EC-4E0E4C70BF3F}" type="doc">
      <dgm:prSet loTypeId="urn:microsoft.com/office/officeart/2005/8/layout/radial1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BC23DF-1C27-4B53-9D0E-CB95BFFDD435}">
      <dgm:prSet phldrT="[Text]" custT="1"/>
      <dgm:spPr>
        <a:solidFill>
          <a:srgbClr val="C66EA9"/>
        </a:solidFill>
      </dgm:spPr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3.Psychology Factors</a:t>
          </a:r>
          <a:endParaRPr lang="en-US" sz="2800" b="1" dirty="0">
            <a:solidFill>
              <a:schemeClr val="tx1"/>
            </a:solidFill>
          </a:endParaRPr>
        </a:p>
      </dgm:t>
    </dgm:pt>
    <dgm:pt modelId="{59E8A7F4-DDB9-45DD-A8D8-497E3EDA48D5}" type="parTrans" cxnId="{5BDD946C-6CA7-4F19-AF80-102E645C9AB6}">
      <dgm:prSet/>
      <dgm:spPr/>
      <dgm:t>
        <a:bodyPr/>
        <a:lstStyle/>
        <a:p>
          <a:endParaRPr lang="en-US"/>
        </a:p>
      </dgm:t>
    </dgm:pt>
    <dgm:pt modelId="{7685A12C-983A-4778-ADA0-49321ABC983D}" type="sibTrans" cxnId="{5BDD946C-6CA7-4F19-AF80-102E645C9AB6}">
      <dgm:prSet/>
      <dgm:spPr/>
      <dgm:t>
        <a:bodyPr/>
        <a:lstStyle/>
        <a:p>
          <a:endParaRPr lang="en-US"/>
        </a:p>
      </dgm:t>
    </dgm:pt>
    <dgm:pt modelId="{D8C6A422-BEA1-4665-891E-8B578BE87329}">
      <dgm:prSet phldrT="[Text]" custT="1"/>
      <dgm:spPr>
        <a:solidFill>
          <a:srgbClr val="C66EA9"/>
        </a:solidFill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Loneliness</a:t>
          </a:r>
          <a:endParaRPr lang="en-US" sz="2400" b="1" dirty="0">
            <a:solidFill>
              <a:schemeClr val="tx1"/>
            </a:solidFill>
          </a:endParaRPr>
        </a:p>
      </dgm:t>
    </dgm:pt>
    <dgm:pt modelId="{5E67E356-11E7-4E19-B949-64E2B34583FC}" type="parTrans" cxnId="{6271ED40-A187-4C17-B26F-E14FF9EBF0A0}">
      <dgm:prSet/>
      <dgm:spPr/>
      <dgm:t>
        <a:bodyPr/>
        <a:lstStyle/>
        <a:p>
          <a:endParaRPr lang="en-US"/>
        </a:p>
      </dgm:t>
    </dgm:pt>
    <dgm:pt modelId="{B89908C7-FE86-421E-8944-B771E1D0BDD3}" type="sibTrans" cxnId="{6271ED40-A187-4C17-B26F-E14FF9EBF0A0}">
      <dgm:prSet/>
      <dgm:spPr/>
      <dgm:t>
        <a:bodyPr/>
        <a:lstStyle/>
        <a:p>
          <a:endParaRPr lang="en-US"/>
        </a:p>
      </dgm:t>
    </dgm:pt>
    <dgm:pt modelId="{95E6355E-B28E-4BC8-BBD3-483437BA5E9A}">
      <dgm:prSet phldrT="[Text]" custT="1"/>
      <dgm:spPr>
        <a:solidFill>
          <a:srgbClr val="C66EA9"/>
        </a:solidFill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Negative Attitude</a:t>
          </a:r>
          <a:endParaRPr lang="en-US" sz="2400" b="1" dirty="0">
            <a:solidFill>
              <a:schemeClr val="tx1"/>
            </a:solidFill>
          </a:endParaRPr>
        </a:p>
      </dgm:t>
    </dgm:pt>
    <dgm:pt modelId="{90034EDF-AD24-4DC8-BC4B-B8BD921BD4D7}" type="parTrans" cxnId="{BC4BC510-C0E5-4CBB-AE9F-83819AEEC23D}">
      <dgm:prSet/>
      <dgm:spPr/>
      <dgm:t>
        <a:bodyPr/>
        <a:lstStyle/>
        <a:p>
          <a:endParaRPr lang="en-US"/>
        </a:p>
      </dgm:t>
    </dgm:pt>
    <dgm:pt modelId="{8652121E-9163-41AB-B5D9-B821DAE04FCD}" type="sibTrans" cxnId="{BC4BC510-C0E5-4CBB-AE9F-83819AEEC23D}">
      <dgm:prSet/>
      <dgm:spPr/>
      <dgm:t>
        <a:bodyPr/>
        <a:lstStyle/>
        <a:p>
          <a:endParaRPr lang="en-US"/>
        </a:p>
      </dgm:t>
    </dgm:pt>
    <dgm:pt modelId="{FD9FF771-E40B-4C47-9CB4-6275191BD3B8}">
      <dgm:prSet phldrT="[Text]" custT="1"/>
      <dgm:spPr>
        <a:solidFill>
          <a:srgbClr val="C66EA9"/>
        </a:solidFill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Traumatic  experiences     </a:t>
          </a:r>
          <a:endParaRPr lang="en-US" sz="2400" b="1" dirty="0">
            <a:solidFill>
              <a:schemeClr val="tx1"/>
            </a:solidFill>
          </a:endParaRPr>
        </a:p>
      </dgm:t>
    </dgm:pt>
    <dgm:pt modelId="{C4617382-81DF-4E9D-A6EA-329B56DAE925}" type="sibTrans" cxnId="{4E0EB15C-25A9-4026-A14A-43B2929B357C}">
      <dgm:prSet/>
      <dgm:spPr/>
      <dgm:t>
        <a:bodyPr/>
        <a:lstStyle/>
        <a:p>
          <a:endParaRPr lang="en-US"/>
        </a:p>
      </dgm:t>
    </dgm:pt>
    <dgm:pt modelId="{879A79A2-1226-436F-A92E-E81402432DCB}" type="parTrans" cxnId="{4E0EB15C-25A9-4026-A14A-43B2929B357C}">
      <dgm:prSet/>
      <dgm:spPr/>
      <dgm:t>
        <a:bodyPr/>
        <a:lstStyle/>
        <a:p>
          <a:endParaRPr lang="en-US"/>
        </a:p>
      </dgm:t>
    </dgm:pt>
    <dgm:pt modelId="{356D4A1F-BF0D-47E2-9FCB-F64215EB5AF3}" type="pres">
      <dgm:prSet presAssocID="{359AFCEF-AE6C-4A94-B4EC-4E0E4C70BF3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6B7CD9-7AB7-4DA1-9BE5-E6C62F8AC48F}" type="pres">
      <dgm:prSet presAssocID="{5ABC23DF-1C27-4B53-9D0E-CB95BFFDD435}" presName="centerShape" presStyleLbl="node0" presStyleIdx="0" presStyleCnt="1" custScaleX="152318" custScaleY="108600" custLinFactNeighborX="1393" custLinFactNeighborY="0"/>
      <dgm:spPr/>
      <dgm:t>
        <a:bodyPr/>
        <a:lstStyle/>
        <a:p>
          <a:endParaRPr lang="en-US"/>
        </a:p>
      </dgm:t>
    </dgm:pt>
    <dgm:pt modelId="{A81AFBB2-0B69-4CCD-80DA-0EE9902F7112}" type="pres">
      <dgm:prSet presAssocID="{5E67E356-11E7-4E19-B949-64E2B34583FC}" presName="Name9" presStyleLbl="parChTrans1D2" presStyleIdx="0" presStyleCnt="3"/>
      <dgm:spPr/>
      <dgm:t>
        <a:bodyPr/>
        <a:lstStyle/>
        <a:p>
          <a:endParaRPr lang="en-US"/>
        </a:p>
      </dgm:t>
    </dgm:pt>
    <dgm:pt modelId="{7E742E69-A459-4AAE-8375-FC813DE704B2}" type="pres">
      <dgm:prSet presAssocID="{5E67E356-11E7-4E19-B949-64E2B34583F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A559C7C8-4FD9-4DC8-AA33-47B76F951EF0}" type="pres">
      <dgm:prSet presAssocID="{D8C6A422-BEA1-4665-891E-8B578BE87329}" presName="node" presStyleLbl="node1" presStyleIdx="0" presStyleCnt="3" custScaleX="114506" custRadScaleRad="100879" custRadScaleInc="-3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8DAFD9-5AFE-4D44-B682-8ACD9AE39722}" type="pres">
      <dgm:prSet presAssocID="{90034EDF-AD24-4DC8-BC4B-B8BD921BD4D7}" presName="Name9" presStyleLbl="parChTrans1D2" presStyleIdx="1" presStyleCnt="3"/>
      <dgm:spPr/>
      <dgm:t>
        <a:bodyPr/>
        <a:lstStyle/>
        <a:p>
          <a:endParaRPr lang="en-US"/>
        </a:p>
      </dgm:t>
    </dgm:pt>
    <dgm:pt modelId="{CFBF4C1D-CECD-4B90-8AC3-6D7B2E5C7A36}" type="pres">
      <dgm:prSet presAssocID="{90034EDF-AD24-4DC8-BC4B-B8BD921BD4D7}" presName="connTx" presStyleLbl="parChTrans1D2" presStyleIdx="1" presStyleCnt="3"/>
      <dgm:spPr/>
      <dgm:t>
        <a:bodyPr/>
        <a:lstStyle/>
        <a:p>
          <a:endParaRPr lang="en-US"/>
        </a:p>
      </dgm:t>
    </dgm:pt>
    <dgm:pt modelId="{AEF4E9AA-8E66-49FD-805D-3C58F60FAA26}" type="pres">
      <dgm:prSet presAssocID="{95E6355E-B28E-4BC8-BBD3-483437BA5E9A}" presName="node" presStyleLbl="node1" presStyleIdx="1" presStyleCnt="3" custRadScaleRad="131436" custRadScaleInc="-194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C33D37-875D-4F88-8F11-253A39E41D6E}" type="pres">
      <dgm:prSet presAssocID="{879A79A2-1226-436F-A92E-E81402432DCB}" presName="Name9" presStyleLbl="parChTrans1D2" presStyleIdx="2" presStyleCnt="3"/>
      <dgm:spPr/>
      <dgm:t>
        <a:bodyPr/>
        <a:lstStyle/>
        <a:p>
          <a:endParaRPr lang="en-US"/>
        </a:p>
      </dgm:t>
    </dgm:pt>
    <dgm:pt modelId="{E21CE447-BC54-4FB3-AAAC-C5F0CCF86129}" type="pres">
      <dgm:prSet presAssocID="{879A79A2-1226-436F-A92E-E81402432DCB}" presName="connTx" presStyleLbl="parChTrans1D2" presStyleIdx="2" presStyleCnt="3"/>
      <dgm:spPr/>
      <dgm:t>
        <a:bodyPr/>
        <a:lstStyle/>
        <a:p>
          <a:endParaRPr lang="en-US"/>
        </a:p>
      </dgm:t>
    </dgm:pt>
    <dgm:pt modelId="{53E6D263-0427-466B-A9CB-FE7A214E0C45}" type="pres">
      <dgm:prSet presAssocID="{FD9FF771-E40B-4C47-9CB4-6275191BD3B8}" presName="node" presStyleLbl="node1" presStyleIdx="2" presStyleCnt="3" custScaleX="114506" custRadScaleRad="122545" custRadScaleInc="101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00DDE1-2401-4FBA-AAD7-0E6BA0D2A0FA}" type="presOf" srcId="{95E6355E-B28E-4BC8-BBD3-483437BA5E9A}" destId="{AEF4E9AA-8E66-49FD-805D-3C58F60FAA26}" srcOrd="0" destOrd="0" presId="urn:microsoft.com/office/officeart/2005/8/layout/radial1"/>
    <dgm:cxn modelId="{6ECF7218-2E30-465C-B9B1-27E39EA11382}" type="presOf" srcId="{879A79A2-1226-436F-A92E-E81402432DCB}" destId="{EFC33D37-875D-4F88-8F11-253A39E41D6E}" srcOrd="0" destOrd="0" presId="urn:microsoft.com/office/officeart/2005/8/layout/radial1"/>
    <dgm:cxn modelId="{C1C57E1B-E621-4601-B785-50759D6A595E}" type="presOf" srcId="{90034EDF-AD24-4DC8-BC4B-B8BD921BD4D7}" destId="{2A8DAFD9-5AFE-4D44-B682-8ACD9AE39722}" srcOrd="0" destOrd="0" presId="urn:microsoft.com/office/officeart/2005/8/layout/radial1"/>
    <dgm:cxn modelId="{BC4BC510-C0E5-4CBB-AE9F-83819AEEC23D}" srcId="{5ABC23DF-1C27-4B53-9D0E-CB95BFFDD435}" destId="{95E6355E-B28E-4BC8-BBD3-483437BA5E9A}" srcOrd="1" destOrd="0" parTransId="{90034EDF-AD24-4DC8-BC4B-B8BD921BD4D7}" sibTransId="{8652121E-9163-41AB-B5D9-B821DAE04FCD}"/>
    <dgm:cxn modelId="{5BDD946C-6CA7-4F19-AF80-102E645C9AB6}" srcId="{359AFCEF-AE6C-4A94-B4EC-4E0E4C70BF3F}" destId="{5ABC23DF-1C27-4B53-9D0E-CB95BFFDD435}" srcOrd="0" destOrd="0" parTransId="{59E8A7F4-DDB9-45DD-A8D8-497E3EDA48D5}" sibTransId="{7685A12C-983A-4778-ADA0-49321ABC983D}"/>
    <dgm:cxn modelId="{AE00205D-F808-43AF-8BA3-D2C042756598}" type="presOf" srcId="{FD9FF771-E40B-4C47-9CB4-6275191BD3B8}" destId="{53E6D263-0427-466B-A9CB-FE7A214E0C45}" srcOrd="0" destOrd="0" presId="urn:microsoft.com/office/officeart/2005/8/layout/radial1"/>
    <dgm:cxn modelId="{85214493-4F51-4284-AC0B-30E87EE68CF3}" type="presOf" srcId="{D8C6A422-BEA1-4665-891E-8B578BE87329}" destId="{A559C7C8-4FD9-4DC8-AA33-47B76F951EF0}" srcOrd="0" destOrd="0" presId="urn:microsoft.com/office/officeart/2005/8/layout/radial1"/>
    <dgm:cxn modelId="{6D49A97F-2B44-492D-87A4-0BC5B2F288F7}" type="presOf" srcId="{5E67E356-11E7-4E19-B949-64E2B34583FC}" destId="{7E742E69-A459-4AAE-8375-FC813DE704B2}" srcOrd="1" destOrd="0" presId="urn:microsoft.com/office/officeart/2005/8/layout/radial1"/>
    <dgm:cxn modelId="{5F995D91-90A1-4E6D-AA7A-AD173EC876D9}" type="presOf" srcId="{359AFCEF-AE6C-4A94-B4EC-4E0E4C70BF3F}" destId="{356D4A1F-BF0D-47E2-9FCB-F64215EB5AF3}" srcOrd="0" destOrd="0" presId="urn:microsoft.com/office/officeart/2005/8/layout/radial1"/>
    <dgm:cxn modelId="{347AA444-0A1B-4A96-9CC9-85EE4C8CB967}" type="presOf" srcId="{5E67E356-11E7-4E19-B949-64E2B34583FC}" destId="{A81AFBB2-0B69-4CCD-80DA-0EE9902F7112}" srcOrd="0" destOrd="0" presId="urn:microsoft.com/office/officeart/2005/8/layout/radial1"/>
    <dgm:cxn modelId="{4E0EB15C-25A9-4026-A14A-43B2929B357C}" srcId="{5ABC23DF-1C27-4B53-9D0E-CB95BFFDD435}" destId="{FD9FF771-E40B-4C47-9CB4-6275191BD3B8}" srcOrd="2" destOrd="0" parTransId="{879A79A2-1226-436F-A92E-E81402432DCB}" sibTransId="{C4617382-81DF-4E9D-A6EA-329B56DAE925}"/>
    <dgm:cxn modelId="{6271ED40-A187-4C17-B26F-E14FF9EBF0A0}" srcId="{5ABC23DF-1C27-4B53-9D0E-CB95BFFDD435}" destId="{D8C6A422-BEA1-4665-891E-8B578BE87329}" srcOrd="0" destOrd="0" parTransId="{5E67E356-11E7-4E19-B949-64E2B34583FC}" sibTransId="{B89908C7-FE86-421E-8944-B771E1D0BDD3}"/>
    <dgm:cxn modelId="{EFCAFBB5-A821-4396-9085-5F423F157823}" type="presOf" srcId="{5ABC23DF-1C27-4B53-9D0E-CB95BFFDD435}" destId="{6D6B7CD9-7AB7-4DA1-9BE5-E6C62F8AC48F}" srcOrd="0" destOrd="0" presId="urn:microsoft.com/office/officeart/2005/8/layout/radial1"/>
    <dgm:cxn modelId="{215F04E7-B206-458D-AD79-767B06C454ED}" type="presOf" srcId="{879A79A2-1226-436F-A92E-E81402432DCB}" destId="{E21CE447-BC54-4FB3-AAAC-C5F0CCF86129}" srcOrd="1" destOrd="0" presId="urn:microsoft.com/office/officeart/2005/8/layout/radial1"/>
    <dgm:cxn modelId="{136613A8-1727-44E8-801C-3E683B499CDB}" type="presOf" srcId="{90034EDF-AD24-4DC8-BC4B-B8BD921BD4D7}" destId="{CFBF4C1D-CECD-4B90-8AC3-6D7B2E5C7A36}" srcOrd="1" destOrd="0" presId="urn:microsoft.com/office/officeart/2005/8/layout/radial1"/>
    <dgm:cxn modelId="{5760D851-AF20-4259-974D-FC9A9826CA2D}" type="presParOf" srcId="{356D4A1F-BF0D-47E2-9FCB-F64215EB5AF3}" destId="{6D6B7CD9-7AB7-4DA1-9BE5-E6C62F8AC48F}" srcOrd="0" destOrd="0" presId="urn:microsoft.com/office/officeart/2005/8/layout/radial1"/>
    <dgm:cxn modelId="{6D9E476A-8496-430F-979B-8DEA589E0BF3}" type="presParOf" srcId="{356D4A1F-BF0D-47E2-9FCB-F64215EB5AF3}" destId="{A81AFBB2-0B69-4CCD-80DA-0EE9902F7112}" srcOrd="1" destOrd="0" presId="urn:microsoft.com/office/officeart/2005/8/layout/radial1"/>
    <dgm:cxn modelId="{D5C6D7A1-A549-4472-AFF2-133F707DD6BC}" type="presParOf" srcId="{A81AFBB2-0B69-4CCD-80DA-0EE9902F7112}" destId="{7E742E69-A459-4AAE-8375-FC813DE704B2}" srcOrd="0" destOrd="0" presId="urn:microsoft.com/office/officeart/2005/8/layout/radial1"/>
    <dgm:cxn modelId="{512F228B-CB93-401B-BA8A-38A8237065E5}" type="presParOf" srcId="{356D4A1F-BF0D-47E2-9FCB-F64215EB5AF3}" destId="{A559C7C8-4FD9-4DC8-AA33-47B76F951EF0}" srcOrd="2" destOrd="0" presId="urn:microsoft.com/office/officeart/2005/8/layout/radial1"/>
    <dgm:cxn modelId="{3E921787-440A-4C62-8A04-FBC517735446}" type="presParOf" srcId="{356D4A1F-BF0D-47E2-9FCB-F64215EB5AF3}" destId="{2A8DAFD9-5AFE-4D44-B682-8ACD9AE39722}" srcOrd="3" destOrd="0" presId="urn:microsoft.com/office/officeart/2005/8/layout/radial1"/>
    <dgm:cxn modelId="{44EAC96F-9F9C-4591-9F64-B877362BBB19}" type="presParOf" srcId="{2A8DAFD9-5AFE-4D44-B682-8ACD9AE39722}" destId="{CFBF4C1D-CECD-4B90-8AC3-6D7B2E5C7A36}" srcOrd="0" destOrd="0" presId="urn:microsoft.com/office/officeart/2005/8/layout/radial1"/>
    <dgm:cxn modelId="{16CBB00D-7E5F-4B35-8081-0BBDEB6ADC3D}" type="presParOf" srcId="{356D4A1F-BF0D-47E2-9FCB-F64215EB5AF3}" destId="{AEF4E9AA-8E66-49FD-805D-3C58F60FAA26}" srcOrd="4" destOrd="0" presId="urn:microsoft.com/office/officeart/2005/8/layout/radial1"/>
    <dgm:cxn modelId="{D455B4CC-B393-4B90-A260-B871CFFB59C8}" type="presParOf" srcId="{356D4A1F-BF0D-47E2-9FCB-F64215EB5AF3}" destId="{EFC33D37-875D-4F88-8F11-253A39E41D6E}" srcOrd="5" destOrd="0" presId="urn:microsoft.com/office/officeart/2005/8/layout/radial1"/>
    <dgm:cxn modelId="{22522E6A-1F00-41DF-B0D9-659908D7D34C}" type="presParOf" srcId="{EFC33D37-875D-4F88-8F11-253A39E41D6E}" destId="{E21CE447-BC54-4FB3-AAAC-C5F0CCF86129}" srcOrd="0" destOrd="0" presId="urn:microsoft.com/office/officeart/2005/8/layout/radial1"/>
    <dgm:cxn modelId="{83E209C3-1FBC-4922-9065-3ACC3614336B}" type="presParOf" srcId="{356D4A1F-BF0D-47E2-9FCB-F64215EB5AF3}" destId="{53E6D263-0427-466B-A9CB-FE7A214E0C45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B0788-99B8-488A-B324-4D3150E0E6A4}" type="datetimeFigureOut">
              <a:rPr lang="en-US" smtClean="0"/>
              <a:t>02/04/2023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25B61-EDDF-4957-9C04-ADFA28336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3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Good</a:t>
            </a:r>
            <a:r>
              <a:rPr lang="en-US" baseline="0" dirty="0" smtClean="0"/>
              <a:t> morning friends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Today we will discuss mental health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25B61-EDDF-4957-9C04-ADFA28336B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34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Firstly</a:t>
            </a:r>
            <a:r>
              <a:rPr lang="en-US" baseline="0" dirty="0" smtClean="0"/>
              <a:t>  I will  introduce my group members.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25B61-EDDF-4957-9C04-ADFA28336B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37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Firstly we see the definition</a:t>
            </a:r>
            <a:r>
              <a:rPr lang="en-US" baseline="0" dirty="0" smtClean="0"/>
              <a:t> of WHO:- </a:t>
            </a:r>
            <a:r>
              <a:rPr lang="en-US" sz="1200" dirty="0" smtClean="0">
                <a:latin typeface="Aparajita" pitchFamily="34" charset="0"/>
                <a:cs typeface="Aparajita" pitchFamily="34" charset="0"/>
              </a:rPr>
              <a:t>Mental Health is defined as a state of WELL-BEING in which every individual </a:t>
            </a:r>
            <a:r>
              <a:rPr lang="en-US" sz="1200" dirty="0" smtClean="0">
                <a:solidFill>
                  <a:srgbClr val="FFC000"/>
                </a:solidFill>
                <a:latin typeface="Aparajita" pitchFamily="34" charset="0"/>
                <a:cs typeface="Aparajita" pitchFamily="34" charset="0"/>
              </a:rPr>
              <a:t>realizes his/her potential</a:t>
            </a:r>
            <a:r>
              <a:rPr lang="en-US" sz="1200" dirty="0" smtClean="0">
                <a:latin typeface="Aparajita" pitchFamily="34" charset="0"/>
                <a:cs typeface="Aparajita" pitchFamily="34" charset="0"/>
              </a:rPr>
              <a:t>, can cope up with the </a:t>
            </a:r>
            <a:r>
              <a:rPr lang="en-US" sz="1200" dirty="0" smtClean="0">
                <a:solidFill>
                  <a:srgbClr val="FFC000"/>
                </a:solidFill>
                <a:latin typeface="Aparajita" pitchFamily="34" charset="0"/>
                <a:cs typeface="Aparajita" pitchFamily="34" charset="0"/>
              </a:rPr>
              <a:t>normal stress of life,</a:t>
            </a:r>
            <a:r>
              <a:rPr lang="en-US" sz="1200" dirty="0" smtClean="0">
                <a:latin typeface="Aparajita" pitchFamily="34" charset="0"/>
                <a:cs typeface="Aparajita" pitchFamily="34" charset="0"/>
              </a:rPr>
              <a:t> can </a:t>
            </a:r>
            <a:r>
              <a:rPr lang="en-US" sz="1200" dirty="0" smtClean="0">
                <a:solidFill>
                  <a:srgbClr val="FFC000"/>
                </a:solidFill>
                <a:latin typeface="Aparajita" pitchFamily="34" charset="0"/>
                <a:cs typeface="Aparajita" pitchFamily="34" charset="0"/>
              </a:rPr>
              <a:t>work productively </a:t>
            </a:r>
            <a:r>
              <a:rPr lang="en-US" sz="1200" dirty="0" smtClean="0">
                <a:latin typeface="Aparajita" pitchFamily="34" charset="0"/>
                <a:cs typeface="Aparajita" pitchFamily="34" charset="0"/>
              </a:rPr>
              <a:t>and fruitfully, and is able to make a </a:t>
            </a:r>
            <a:r>
              <a:rPr lang="en-US" sz="1200" dirty="0" smtClean="0">
                <a:solidFill>
                  <a:srgbClr val="FFC000"/>
                </a:solidFill>
                <a:latin typeface="Aparajita" pitchFamily="34" charset="0"/>
                <a:cs typeface="Aparajita" pitchFamily="34" charset="0"/>
              </a:rPr>
              <a:t>contribution</a:t>
            </a:r>
            <a:r>
              <a:rPr lang="en-US" sz="1200" dirty="0" smtClean="0">
                <a:latin typeface="Aparajita" pitchFamily="34" charset="0"/>
                <a:cs typeface="Aparajita" pitchFamily="34" charset="0"/>
              </a:rPr>
              <a:t> to her or his community.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Aparajita" pitchFamily="34" charset="0"/>
              <a:cs typeface="Aparajita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Aparajita" pitchFamily="34" charset="0"/>
              <a:cs typeface="Aparajita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Aparajita" pitchFamily="34" charset="0"/>
              <a:cs typeface="Aparajita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25B61-EDDF-4957-9C04-ADFA28336B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1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elaborative definition of menta</a:t>
            </a:r>
            <a:r>
              <a:rPr lang="en-US" baseline="0" dirty="0" smtClean="0"/>
              <a:t>l health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25B61-EDDF-4957-9C04-ADFA28336B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49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02/04/2023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02/04/2023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load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28800" y="2133600"/>
            <a:ext cx="5644444" cy="3810000"/>
          </a:xfrm>
        </p:spPr>
      </p:pic>
      <p:sp>
        <p:nvSpPr>
          <p:cNvPr id="2" name="Rounded Rectangle 1"/>
          <p:cNvSpPr/>
          <p:nvPr/>
        </p:nvSpPr>
        <p:spPr>
          <a:xfrm>
            <a:off x="685800" y="533400"/>
            <a:ext cx="7772400" cy="12192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6000" b="1" dirty="0" smtClean="0"/>
              <a:t>Mental </a:t>
            </a:r>
            <a:r>
              <a:rPr lang="en-IN" sz="6000" b="1" dirty="0" smtClean="0"/>
              <a:t>Health</a:t>
            </a:r>
          </a:p>
          <a:p>
            <a:pPr algn="ctr"/>
            <a:r>
              <a:rPr lang="en-IN" sz="2800" b="1" smtClean="0">
                <a:solidFill>
                  <a:srgbClr val="FFFF00"/>
                </a:solidFill>
              </a:rPr>
              <a:t>                                                      Prachi </a:t>
            </a:r>
            <a:r>
              <a:rPr lang="en-IN" sz="2800" b="1" dirty="0" err="1" smtClean="0">
                <a:solidFill>
                  <a:srgbClr val="FFFF00"/>
                </a:solidFill>
              </a:rPr>
              <a:t>Giri</a:t>
            </a:r>
            <a:r>
              <a:rPr lang="en-IN" sz="2800" b="1" dirty="0" smtClean="0">
                <a:solidFill>
                  <a:srgbClr val="FFFF00"/>
                </a:solidFill>
              </a:rPr>
              <a:t> </a:t>
            </a:r>
            <a:endParaRPr lang="en-IN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+mn-lt"/>
              </a:rPr>
              <a:t>2. Social/Environmental Causes</a:t>
            </a:r>
            <a:endParaRPr lang="en-US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304800"/>
          <a:ext cx="86106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+mn-lt"/>
              </a:rPr>
              <a:t>4.Family History </a:t>
            </a:r>
            <a:endParaRPr lang="en-US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Heredity of  </a:t>
            </a:r>
            <a:r>
              <a:rPr lang="en-US" sz="3200" dirty="0" smtClean="0">
                <a:solidFill>
                  <a:srgbClr val="FFC000"/>
                </a:solidFill>
              </a:rPr>
              <a:t>Mental illness </a:t>
            </a:r>
          </a:p>
          <a:p>
            <a:pPr>
              <a:buNone/>
            </a:pPr>
            <a:r>
              <a:rPr lang="en-US" sz="3200" dirty="0" smtClean="0"/>
              <a:t>         ( genetic factor)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</a:p>
          <a:p>
            <a:pPr>
              <a:buNone/>
            </a:pPr>
            <a:endParaRPr lang="en-US" sz="3200" dirty="0" smtClean="0"/>
          </a:p>
          <a:p>
            <a:pPr algn="just">
              <a:buNone/>
            </a:pPr>
            <a:r>
              <a:rPr lang="en-US" sz="3200" dirty="0" smtClean="0"/>
              <a:t>Though family member has experienced a mental illness does not mean that all other genetic family members will experience the same condition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Characteristics of Good Mental Health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sz="3500" dirty="0" smtClean="0"/>
              <a:t>The people who are mentally &amp; emotionally healthy have  --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500" dirty="0" smtClean="0"/>
              <a:t>A sense of </a:t>
            </a:r>
            <a:r>
              <a:rPr lang="en-US" sz="3500" b="1" dirty="0" smtClean="0">
                <a:solidFill>
                  <a:srgbClr val="FFC000"/>
                </a:solidFill>
              </a:rPr>
              <a:t>happiness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500" b="1" dirty="0" smtClean="0">
                <a:solidFill>
                  <a:srgbClr val="FFC000"/>
                </a:solidFill>
              </a:rPr>
              <a:t>A zest </a:t>
            </a:r>
            <a:r>
              <a:rPr lang="en-US" sz="3500" dirty="0" smtClean="0"/>
              <a:t>for living life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500" dirty="0" smtClean="0"/>
              <a:t>Ability to </a:t>
            </a:r>
            <a:r>
              <a:rPr lang="en-US" sz="3500" b="1" dirty="0" smtClean="0">
                <a:solidFill>
                  <a:srgbClr val="FFC000"/>
                </a:solidFill>
              </a:rPr>
              <a:t>laugh</a:t>
            </a:r>
            <a:r>
              <a:rPr lang="en-US" sz="3500" dirty="0" smtClean="0"/>
              <a:t> &amp; having fun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500" dirty="0" smtClean="0"/>
              <a:t>Ability </a:t>
            </a:r>
            <a:r>
              <a:rPr lang="en-US" sz="3500" b="1" dirty="0" smtClean="0">
                <a:solidFill>
                  <a:srgbClr val="FFC000"/>
                </a:solidFill>
              </a:rPr>
              <a:t>to deal with stress </a:t>
            </a:r>
            <a:r>
              <a:rPr lang="en-US" sz="3500" dirty="0" smtClean="0"/>
              <a:t>&amp; bounce back from adversity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500" dirty="0" smtClean="0"/>
              <a:t>A sense of </a:t>
            </a:r>
            <a:r>
              <a:rPr lang="en-US" sz="3500" b="1" dirty="0" smtClean="0">
                <a:solidFill>
                  <a:srgbClr val="FFC000"/>
                </a:solidFill>
              </a:rPr>
              <a:t>meaning &amp; purpose </a:t>
            </a:r>
            <a:r>
              <a:rPr lang="en-US" sz="3500" dirty="0" smtClean="0"/>
              <a:t>( in activities &amp; relationship)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500" b="1" dirty="0" smtClean="0">
                <a:solidFill>
                  <a:srgbClr val="FFC000"/>
                </a:solidFill>
              </a:rPr>
              <a:t>Flexibility</a:t>
            </a:r>
            <a:r>
              <a:rPr lang="en-US" sz="3500" dirty="0" smtClean="0"/>
              <a:t> to learn &amp; adopt new things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500" dirty="0" smtClean="0"/>
              <a:t>Self </a:t>
            </a:r>
            <a:r>
              <a:rPr lang="en-US" sz="3500" dirty="0" smtClean="0">
                <a:solidFill>
                  <a:srgbClr val="FFC000"/>
                </a:solidFill>
              </a:rPr>
              <a:t>confidence</a:t>
            </a:r>
            <a:r>
              <a:rPr lang="en-US" sz="3500" dirty="0" smtClean="0"/>
              <a:t> &amp; </a:t>
            </a:r>
            <a:r>
              <a:rPr lang="en-US" sz="3500" b="1" dirty="0" smtClean="0">
                <a:solidFill>
                  <a:srgbClr val="FFC000"/>
                </a:solidFill>
              </a:rPr>
              <a:t>high self esteem</a:t>
            </a:r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+mn-lt"/>
              </a:rPr>
              <a:t>How to Improve Mental Health</a:t>
            </a:r>
            <a:endParaRPr lang="en-US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3200" dirty="0" smtClean="0"/>
              <a:t>Do things that positively impact others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Practice self Discipline 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Learn or discover new things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Enjoy the beauty of Nature/art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Learn to Manage your stress levels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Limit unhealthy mental habits 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Take care of yourself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r>
              <a:rPr lang="en-IN" dirty="0" smtClean="0"/>
              <a:t>Group Members…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4000" dirty="0" err="1" smtClean="0"/>
              <a:t>Prachi</a:t>
            </a:r>
            <a:r>
              <a:rPr lang="en-IN" sz="4000" dirty="0" smtClean="0"/>
              <a:t> S. </a:t>
            </a:r>
            <a:r>
              <a:rPr lang="en-IN" sz="4000" dirty="0" err="1" smtClean="0"/>
              <a:t>Giri</a:t>
            </a:r>
            <a:endParaRPr lang="en-IN" sz="4000" dirty="0" smtClean="0"/>
          </a:p>
          <a:p>
            <a:r>
              <a:rPr lang="en-IN" sz="4000" dirty="0" err="1" smtClean="0"/>
              <a:t>Ashvin</a:t>
            </a:r>
            <a:r>
              <a:rPr lang="en-IN" sz="4000" dirty="0" smtClean="0"/>
              <a:t> Jaiswal</a:t>
            </a:r>
          </a:p>
          <a:p>
            <a:r>
              <a:rPr lang="en-IN" sz="4000" dirty="0" err="1"/>
              <a:t>Ratndip</a:t>
            </a:r>
            <a:r>
              <a:rPr lang="en-IN" sz="4000" dirty="0"/>
              <a:t> </a:t>
            </a:r>
            <a:r>
              <a:rPr lang="en-IN" sz="4000" dirty="0" err="1"/>
              <a:t>Gangale</a:t>
            </a:r>
            <a:endParaRPr lang="en-IN" sz="4000" dirty="0"/>
          </a:p>
          <a:p>
            <a:r>
              <a:rPr lang="en-IN" sz="4000" dirty="0" smtClean="0"/>
              <a:t>Ashok </a:t>
            </a:r>
            <a:r>
              <a:rPr lang="en-IN" sz="4000" dirty="0" err="1" smtClean="0"/>
              <a:t>Nawale</a:t>
            </a:r>
            <a:endParaRPr lang="en-IN" sz="4000" dirty="0" smtClean="0"/>
          </a:p>
          <a:p>
            <a:r>
              <a:rPr lang="en-IN" sz="4000" dirty="0" err="1" smtClean="0"/>
              <a:t>Devanand</a:t>
            </a:r>
            <a:r>
              <a:rPr lang="en-IN" sz="4000" dirty="0" smtClean="0"/>
              <a:t> </a:t>
            </a:r>
            <a:r>
              <a:rPr lang="en-IN" sz="4000" dirty="0" err="1" smtClean="0"/>
              <a:t>Teltumbade</a:t>
            </a:r>
            <a:endParaRPr lang="en-IN" sz="4000" dirty="0" smtClean="0"/>
          </a:p>
          <a:p>
            <a:r>
              <a:rPr lang="en-IN" sz="4000" dirty="0" smtClean="0"/>
              <a:t>Siddharth </a:t>
            </a:r>
            <a:r>
              <a:rPr lang="en-IN" sz="4000" dirty="0" err="1" smtClean="0"/>
              <a:t>Gangale</a:t>
            </a:r>
            <a:endParaRPr lang="en-IN" sz="4000" dirty="0" smtClean="0"/>
          </a:p>
        </p:txBody>
      </p:sp>
    </p:spTree>
    <p:extLst>
      <p:ext uri="{BB962C8B-B14F-4D97-AF65-F5344CB8AC3E}">
        <p14:creationId xmlns:p14="http://schemas.microsoft.com/office/powerpoint/2010/main" val="112204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FF00"/>
                </a:solidFill>
                <a:latin typeface="+mn-lt"/>
              </a:rPr>
              <a:t>Mental Health</a:t>
            </a:r>
            <a:endParaRPr lang="en-US" sz="44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sz="3300" dirty="0" smtClean="0"/>
              <a:t>According to </a:t>
            </a:r>
            <a:r>
              <a:rPr lang="en-US" sz="3300" b="1" dirty="0" smtClean="0">
                <a:solidFill>
                  <a:srgbClr val="FFC000"/>
                </a:solidFill>
              </a:rPr>
              <a:t>WHO</a:t>
            </a:r>
          </a:p>
          <a:p>
            <a:pPr algn="just">
              <a:buNone/>
            </a:pPr>
            <a:endParaRPr lang="en-US" sz="4000" dirty="0" smtClean="0"/>
          </a:p>
          <a:p>
            <a:pPr algn="just">
              <a:buNone/>
            </a:pPr>
            <a:r>
              <a:rPr lang="en-US" sz="4200" dirty="0" smtClean="0">
                <a:latin typeface="Aparajita" pitchFamily="34" charset="0"/>
                <a:cs typeface="Aparajita" pitchFamily="34" charset="0"/>
              </a:rPr>
              <a:t>Mental Health is defined as a state of WELL-BEING in which every individual </a:t>
            </a:r>
            <a:r>
              <a:rPr lang="en-US" sz="4200" dirty="0" smtClean="0">
                <a:solidFill>
                  <a:srgbClr val="FFC000"/>
                </a:solidFill>
                <a:latin typeface="Aparajita" pitchFamily="34" charset="0"/>
                <a:cs typeface="Aparajita" pitchFamily="34" charset="0"/>
              </a:rPr>
              <a:t>realizes his/her potential</a:t>
            </a:r>
            <a:r>
              <a:rPr lang="en-US" sz="4200" dirty="0" smtClean="0">
                <a:latin typeface="Aparajita" pitchFamily="34" charset="0"/>
                <a:cs typeface="Aparajita" pitchFamily="34" charset="0"/>
              </a:rPr>
              <a:t>, can cope up with the </a:t>
            </a:r>
            <a:r>
              <a:rPr lang="en-US" sz="4200" dirty="0" smtClean="0">
                <a:solidFill>
                  <a:srgbClr val="FFC000"/>
                </a:solidFill>
                <a:latin typeface="Aparajita" pitchFamily="34" charset="0"/>
                <a:cs typeface="Aparajita" pitchFamily="34" charset="0"/>
              </a:rPr>
              <a:t>normal stress of life,</a:t>
            </a:r>
            <a:r>
              <a:rPr lang="en-US" sz="4200" dirty="0" smtClean="0">
                <a:latin typeface="Aparajita" pitchFamily="34" charset="0"/>
                <a:cs typeface="Aparajita" pitchFamily="34" charset="0"/>
              </a:rPr>
              <a:t> can </a:t>
            </a:r>
            <a:r>
              <a:rPr lang="en-US" sz="4200" dirty="0" smtClean="0">
                <a:solidFill>
                  <a:srgbClr val="FFC000"/>
                </a:solidFill>
                <a:latin typeface="Aparajita" pitchFamily="34" charset="0"/>
                <a:cs typeface="Aparajita" pitchFamily="34" charset="0"/>
              </a:rPr>
              <a:t>work productively </a:t>
            </a:r>
            <a:r>
              <a:rPr lang="en-US" sz="4200" dirty="0" smtClean="0">
                <a:latin typeface="Aparajita" pitchFamily="34" charset="0"/>
                <a:cs typeface="Aparajita" pitchFamily="34" charset="0"/>
              </a:rPr>
              <a:t>and fruitfully, and is able to make a </a:t>
            </a:r>
            <a:r>
              <a:rPr lang="en-US" sz="4200" dirty="0" smtClean="0">
                <a:solidFill>
                  <a:srgbClr val="FFC000"/>
                </a:solidFill>
                <a:latin typeface="Aparajita" pitchFamily="34" charset="0"/>
                <a:cs typeface="Aparajita" pitchFamily="34" charset="0"/>
              </a:rPr>
              <a:t>contribution</a:t>
            </a:r>
            <a:r>
              <a:rPr lang="en-US" sz="4200" dirty="0" smtClean="0">
                <a:latin typeface="Aparajita" pitchFamily="34" charset="0"/>
                <a:cs typeface="Aparajita" pitchFamily="34" charset="0"/>
              </a:rPr>
              <a:t> to her or his community</a:t>
            </a:r>
            <a:r>
              <a:rPr lang="en-US" sz="4200" dirty="0">
                <a:latin typeface="Aparajita" pitchFamily="34" charset="0"/>
                <a:cs typeface="Aparajita" pitchFamily="34" charset="0"/>
              </a:rPr>
              <a:t>.</a:t>
            </a:r>
            <a:endParaRPr lang="en-US" sz="4200" dirty="0" smtClean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FF00"/>
                </a:solidFill>
                <a:latin typeface="+mn-lt"/>
              </a:rPr>
              <a:t>Mental Health is -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37760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smtClean="0"/>
              <a:t>A level of psychological well-being/</a:t>
            </a:r>
            <a:r>
              <a:rPr lang="en-US" sz="3600" b="1" dirty="0" smtClean="0">
                <a:solidFill>
                  <a:srgbClr val="FFC000"/>
                </a:solidFill>
              </a:rPr>
              <a:t>absence of mental disorder</a:t>
            </a:r>
          </a:p>
          <a:p>
            <a:pPr algn="just"/>
            <a:r>
              <a:rPr lang="en-US" sz="3600" b="1" dirty="0" smtClean="0"/>
              <a:t>It includes the way you </a:t>
            </a:r>
            <a:r>
              <a:rPr lang="en-US" sz="3600" b="1" dirty="0" smtClean="0">
                <a:solidFill>
                  <a:srgbClr val="FFC000"/>
                </a:solidFill>
              </a:rPr>
              <a:t>feel about your self </a:t>
            </a:r>
          </a:p>
          <a:p>
            <a:pPr algn="just"/>
            <a:r>
              <a:rPr lang="en-US" sz="3600" b="1" dirty="0" smtClean="0">
                <a:solidFill>
                  <a:srgbClr val="FFC000"/>
                </a:solidFill>
              </a:rPr>
              <a:t>The quality of your relationship</a:t>
            </a:r>
            <a:r>
              <a:rPr lang="en-US" sz="3600" b="1" dirty="0" smtClean="0">
                <a:solidFill>
                  <a:srgbClr val="92D050"/>
                </a:solidFill>
              </a:rPr>
              <a:t>.</a:t>
            </a:r>
          </a:p>
          <a:p>
            <a:pPr algn="just"/>
            <a:r>
              <a:rPr lang="en-US" sz="3600" b="1" dirty="0" smtClean="0"/>
              <a:t>Ability to </a:t>
            </a:r>
            <a:r>
              <a:rPr lang="en-US" sz="3600" b="1" dirty="0" smtClean="0">
                <a:solidFill>
                  <a:srgbClr val="FFC000"/>
                </a:solidFill>
              </a:rPr>
              <a:t>manage your feelings </a:t>
            </a:r>
            <a:r>
              <a:rPr lang="en-US" sz="3600" b="1" dirty="0" smtClean="0"/>
              <a:t>and </a:t>
            </a:r>
            <a:r>
              <a:rPr lang="en-US" sz="3600" b="1" dirty="0" smtClean="0">
                <a:solidFill>
                  <a:srgbClr val="FFC000"/>
                </a:solidFill>
              </a:rPr>
              <a:t>deal with difficulties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b="1" dirty="0" smtClean="0">
                <a:cs typeface="Times New Roman" pitchFamily="18" charset="0"/>
              </a:rPr>
              <a:t>It is </a:t>
            </a:r>
            <a:r>
              <a:rPr lang="en-US" sz="3600" b="1" dirty="0" smtClean="0">
                <a:solidFill>
                  <a:srgbClr val="FFC000"/>
                </a:solidFill>
                <a:cs typeface="Times New Roman" pitchFamily="18" charset="0"/>
              </a:rPr>
              <a:t>Much more than </a:t>
            </a:r>
            <a:r>
              <a:rPr lang="en-US" sz="3600" b="1" dirty="0" smtClean="0">
                <a:cs typeface="Times New Roman" pitchFamily="18" charset="0"/>
              </a:rPr>
              <a:t>free of depression, anxiety, or other psychological issues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US" sz="3600" b="1" dirty="0" smtClean="0"/>
          </a:p>
          <a:p>
            <a:pPr algn="just"/>
            <a:r>
              <a:rPr lang="en-US" sz="3600" b="1" dirty="0" smtClean="0"/>
              <a:t>Refers to </a:t>
            </a:r>
            <a:r>
              <a:rPr lang="en-US" sz="3600" b="1" dirty="0" smtClean="0">
                <a:solidFill>
                  <a:srgbClr val="FFC000"/>
                </a:solidFill>
              </a:rPr>
              <a:t>positive characteristics.</a:t>
            </a:r>
          </a:p>
          <a:p>
            <a:pPr algn="just">
              <a:buNone/>
            </a:pPr>
            <a:r>
              <a:rPr lang="en-US" sz="3600" b="1" dirty="0" smtClean="0"/>
              <a:t> ( while some people may not have negative feelings, they still need</a:t>
            </a:r>
          </a:p>
          <a:p>
            <a:pPr algn="just">
              <a:buNone/>
            </a:pPr>
            <a:r>
              <a:rPr lang="en-US" sz="3600" b="1" dirty="0" smtClean="0"/>
              <a:t>      to  do things that make them feel positive in order to achieve mental  health )</a:t>
            </a:r>
          </a:p>
          <a:p>
            <a:pPr algn="just"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+mn-lt"/>
              </a:rPr>
              <a:t>Symptoms of Mental Illness</a:t>
            </a:r>
            <a:endParaRPr lang="en-US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/>
          </a:bodyPr>
          <a:lstStyle/>
          <a:p>
            <a:pPr lvl="0" algn="just"/>
            <a:r>
              <a:rPr lang="en-US" b="1" dirty="0" smtClean="0"/>
              <a:t>Feeling sad or down</a:t>
            </a:r>
          </a:p>
          <a:p>
            <a:pPr lvl="0" algn="just"/>
            <a:r>
              <a:rPr lang="en-US" b="1" dirty="0" smtClean="0">
                <a:solidFill>
                  <a:srgbClr val="FFC000"/>
                </a:solidFill>
              </a:rPr>
              <a:t>Confused </a:t>
            </a:r>
            <a:r>
              <a:rPr lang="en-US" b="1" dirty="0" smtClean="0"/>
              <a:t>thinking or reduced ability to concentrate</a:t>
            </a:r>
          </a:p>
          <a:p>
            <a:pPr lvl="0" algn="just"/>
            <a:r>
              <a:rPr lang="en-US" b="1" dirty="0" smtClean="0">
                <a:solidFill>
                  <a:srgbClr val="FFC000"/>
                </a:solidFill>
              </a:rPr>
              <a:t>Excessive fears or worries</a:t>
            </a:r>
            <a:r>
              <a:rPr lang="en-US" b="1" dirty="0" smtClean="0"/>
              <a:t>, or extreme feelings of </a:t>
            </a:r>
            <a:r>
              <a:rPr lang="en-US" b="1" dirty="0" smtClean="0">
                <a:solidFill>
                  <a:srgbClr val="FFC000"/>
                </a:solidFill>
              </a:rPr>
              <a:t>guilt</a:t>
            </a:r>
          </a:p>
          <a:p>
            <a:pPr lvl="0" algn="just"/>
            <a:r>
              <a:rPr lang="en-US" b="1" dirty="0" smtClean="0"/>
              <a:t>Extreme </a:t>
            </a:r>
            <a:r>
              <a:rPr lang="en-US" b="1" dirty="0" smtClean="0">
                <a:solidFill>
                  <a:srgbClr val="FFC000"/>
                </a:solidFill>
              </a:rPr>
              <a:t>mood changes </a:t>
            </a:r>
            <a:r>
              <a:rPr lang="en-US" b="1" dirty="0" smtClean="0"/>
              <a:t>of highs and lows</a:t>
            </a:r>
          </a:p>
          <a:p>
            <a:pPr lvl="0" algn="just"/>
            <a:r>
              <a:rPr lang="en-US" b="1" dirty="0" smtClean="0">
                <a:solidFill>
                  <a:srgbClr val="FFC000"/>
                </a:solidFill>
              </a:rPr>
              <a:t>Withdrawal</a:t>
            </a:r>
            <a:r>
              <a:rPr lang="en-US" b="1" dirty="0" smtClean="0"/>
              <a:t> from friends and activities</a:t>
            </a:r>
          </a:p>
          <a:p>
            <a:pPr lvl="0" algn="just"/>
            <a:r>
              <a:rPr lang="en-US" b="1" dirty="0" smtClean="0"/>
              <a:t>Significant </a:t>
            </a:r>
            <a:r>
              <a:rPr lang="en-US" b="1" dirty="0" smtClean="0">
                <a:solidFill>
                  <a:srgbClr val="FFC000"/>
                </a:solidFill>
              </a:rPr>
              <a:t>tiredness, low energy </a:t>
            </a:r>
            <a:r>
              <a:rPr lang="en-US" b="1" dirty="0" smtClean="0"/>
              <a:t>or problems sleeping</a:t>
            </a:r>
          </a:p>
          <a:p>
            <a:pPr lvl="0" algn="just"/>
            <a:r>
              <a:rPr lang="en-US" b="1" dirty="0" smtClean="0"/>
              <a:t>Detachment  from reality</a:t>
            </a:r>
          </a:p>
          <a:p>
            <a:pPr algn="just"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US" sz="3600" b="1" dirty="0" smtClean="0"/>
              <a:t>Inability to cope with </a:t>
            </a:r>
            <a:r>
              <a:rPr lang="en-US" sz="3600" b="1" dirty="0" smtClean="0">
                <a:solidFill>
                  <a:srgbClr val="FFC000"/>
                </a:solidFill>
              </a:rPr>
              <a:t>daily problems or stress.</a:t>
            </a:r>
          </a:p>
          <a:p>
            <a:pPr lvl="0" algn="just"/>
            <a:r>
              <a:rPr lang="en-US" sz="3600" b="1" dirty="0" smtClean="0">
                <a:solidFill>
                  <a:srgbClr val="FFC000"/>
                </a:solidFill>
              </a:rPr>
              <a:t>Trouble understanding </a:t>
            </a:r>
            <a:r>
              <a:rPr lang="en-US" sz="3600" b="1" dirty="0" smtClean="0"/>
              <a:t>and relating to situations and to people</a:t>
            </a:r>
          </a:p>
          <a:p>
            <a:pPr lvl="0" algn="just"/>
            <a:r>
              <a:rPr lang="en-US" sz="3600" b="1" dirty="0" smtClean="0"/>
              <a:t>Alcohol or drug /abuse</a:t>
            </a:r>
          </a:p>
          <a:p>
            <a:pPr lvl="0" algn="just"/>
            <a:r>
              <a:rPr lang="en-US" sz="3600" b="1" dirty="0" smtClean="0"/>
              <a:t>Major changes in eating habits</a:t>
            </a:r>
          </a:p>
          <a:p>
            <a:pPr lvl="0" algn="just"/>
            <a:r>
              <a:rPr lang="en-US" sz="3600" b="1" dirty="0" smtClean="0"/>
              <a:t>Sex drive changes</a:t>
            </a:r>
          </a:p>
          <a:p>
            <a:pPr lvl="0" algn="just"/>
            <a:r>
              <a:rPr lang="en-US" sz="3600" b="1" dirty="0" smtClean="0"/>
              <a:t>Excessive anger, hostility or violence</a:t>
            </a:r>
          </a:p>
          <a:p>
            <a:pPr lvl="0" algn="just"/>
            <a:r>
              <a:rPr lang="en-US" sz="3600" b="1" dirty="0" smtClean="0"/>
              <a:t>Suicidal thinking</a:t>
            </a:r>
          </a:p>
          <a:p>
            <a:pPr algn="just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+mn-lt"/>
              </a:rPr>
              <a:t> Causes of Mental Illness</a:t>
            </a:r>
            <a:endParaRPr lang="en-US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US" sz="3600" dirty="0" smtClean="0"/>
              <a:t>There are a variety of contributing factors to the onset of mental illness. Broadly these are categorized as-</a:t>
            </a:r>
          </a:p>
          <a:p>
            <a:pPr algn="just">
              <a:buNone/>
            </a:pPr>
            <a:endParaRPr lang="en-US" sz="36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3600" dirty="0" smtClean="0"/>
              <a:t>Physical causes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dirty="0" smtClean="0"/>
              <a:t>Social And Environmental Causes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dirty="0" smtClean="0"/>
              <a:t>Psychological Causes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dirty="0" smtClean="0"/>
              <a:t>Family History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+mn-lt"/>
              </a:rPr>
              <a:t>1. Physical Causes </a:t>
            </a:r>
            <a:endParaRPr lang="en-US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B367FF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389</TotalTime>
  <Words>543</Words>
  <Application>Microsoft Office PowerPoint</Application>
  <PresentationFormat>On-screen Show (4:3)</PresentationFormat>
  <Paragraphs>94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Aparajita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Apex</vt:lpstr>
      <vt:lpstr>PowerPoint Presentation</vt:lpstr>
      <vt:lpstr>Group Members… </vt:lpstr>
      <vt:lpstr>Mental Health</vt:lpstr>
      <vt:lpstr>Mental Health is -</vt:lpstr>
      <vt:lpstr>PowerPoint Presentation</vt:lpstr>
      <vt:lpstr>Symptoms of Mental Illness</vt:lpstr>
      <vt:lpstr>PowerPoint Presentation</vt:lpstr>
      <vt:lpstr> Causes of Mental Illness</vt:lpstr>
      <vt:lpstr>1. Physical Causes </vt:lpstr>
      <vt:lpstr>2. Social/Environmental Causes</vt:lpstr>
      <vt:lpstr>PowerPoint Presentation</vt:lpstr>
      <vt:lpstr>4.Family History </vt:lpstr>
      <vt:lpstr>Characteristics of Good Mental Health</vt:lpstr>
      <vt:lpstr>How to Improve Mental Health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</dc:title>
  <dc:creator>PRACHI</dc:creator>
  <cp:lastModifiedBy>PRACHI</cp:lastModifiedBy>
  <cp:revision>80</cp:revision>
  <dcterms:created xsi:type="dcterms:W3CDTF">2006-08-16T00:00:00Z</dcterms:created>
  <dcterms:modified xsi:type="dcterms:W3CDTF">2023-04-02T17:43:55Z</dcterms:modified>
</cp:coreProperties>
</file>